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8991600" cy="68326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2" d="100"/>
          <a:sy n="82" d="100"/>
        </p:scale>
        <p:origin x="88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DA4C7D-8A61-42B3-98CA-CE52648CC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63900"/>
            <a:ext cx="8991600" cy="1470025"/>
          </a:xfrm>
        </p:spPr>
        <p:txBody>
          <a:bodyPr>
            <a:normAutofit/>
          </a:bodyPr>
          <a:lstStyle/>
          <a:p>
            <a:r>
              <a:rPr lang="pt-BR" sz="3600" b="1" dirty="0"/>
              <a:t>TÍTULO DO TRABALHO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ED25137-6A01-429B-8452-851602C30FCD}"/>
              </a:ext>
            </a:extLst>
          </p:cNvPr>
          <p:cNvSpPr txBox="1">
            <a:spLocks/>
          </p:cNvSpPr>
          <p:nvPr/>
        </p:nvSpPr>
        <p:spPr>
          <a:xfrm>
            <a:off x="23446" y="1927226"/>
            <a:ext cx="8991600" cy="11588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/>
              <a:t>Nome do Aluno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B0A86C7C-4C22-45C3-A4A0-A6517FFCE538}"/>
              </a:ext>
            </a:extLst>
          </p:cNvPr>
          <p:cNvSpPr txBox="1">
            <a:spLocks/>
          </p:cNvSpPr>
          <p:nvPr/>
        </p:nvSpPr>
        <p:spPr>
          <a:xfrm>
            <a:off x="0" y="6029324"/>
            <a:ext cx="8991600" cy="790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pt-BR" sz="2000" b="1" dirty="0">
                <a:solidFill>
                  <a:schemeClr val="tx1"/>
                </a:solidFill>
              </a:rPr>
              <a:t>Jales</a:t>
            </a:r>
          </a:p>
          <a:p>
            <a:pPr>
              <a:spcBef>
                <a:spcPts val="0"/>
              </a:spcBef>
              <a:defRPr/>
            </a:pPr>
            <a:r>
              <a:rPr lang="pt-BR" sz="2000" b="1" dirty="0">
                <a:solidFill>
                  <a:schemeClr val="tx1"/>
                </a:solidFill>
              </a:rPr>
              <a:t>2025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D9D2B90F-70D4-4901-9A54-8A66FE7FA8DD}"/>
              </a:ext>
            </a:extLst>
          </p:cNvPr>
          <p:cNvSpPr txBox="1">
            <a:spLocks/>
          </p:cNvSpPr>
          <p:nvPr/>
        </p:nvSpPr>
        <p:spPr>
          <a:xfrm>
            <a:off x="0" y="1477963"/>
            <a:ext cx="8991600" cy="490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dirty="0"/>
              <a:t>Curso de Tecnologia em [nome do curso]</a:t>
            </a:r>
          </a:p>
        </p:txBody>
      </p:sp>
    </p:spTree>
    <p:extLst>
      <p:ext uri="{BB962C8B-B14F-4D97-AF65-F5344CB8AC3E}">
        <p14:creationId xmlns:p14="http://schemas.microsoft.com/office/powerpoint/2010/main" val="4062289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B1A1C8-82C5-4E56-B631-3FEC7396FD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87500"/>
            <a:ext cx="8991600" cy="762000"/>
          </a:xfrm>
        </p:spPr>
        <p:txBody>
          <a:bodyPr>
            <a:normAutofit/>
          </a:bodyPr>
          <a:lstStyle/>
          <a:p>
            <a:r>
              <a:rPr lang="pt-BR" sz="3600" b="1" dirty="0"/>
              <a:t>APRESENTAÇÃO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28C230-99F7-4FC1-8E4D-7C864E2ED8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1050" y="2501900"/>
            <a:ext cx="7429500" cy="3886200"/>
          </a:xfrm>
        </p:spPr>
        <p:txBody>
          <a:bodyPr>
            <a:normAutofit fontScale="92500" lnSpcReduction="20000"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pt-BR" sz="3000" b="1" dirty="0">
                <a:solidFill>
                  <a:schemeClr val="tx1"/>
                </a:solidFill>
              </a:rPr>
              <a:t>1 INTRODUÇÃO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pt-BR" sz="3000" b="1" dirty="0">
                <a:solidFill>
                  <a:schemeClr val="tx1"/>
                </a:solidFill>
              </a:rPr>
              <a:t>2 REFERENCIAL TEÓRICO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pt-BR" sz="3000" b="1" dirty="0">
                <a:solidFill>
                  <a:schemeClr val="tx1"/>
                </a:solidFill>
              </a:rPr>
              <a:t>3 METODOLOGIA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pt-BR" sz="3000" b="1" dirty="0">
                <a:solidFill>
                  <a:schemeClr val="tx1"/>
                </a:solidFill>
              </a:rPr>
              <a:t>4 ANÁLISE E DISCUSSÃO DOS RESULTADOS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pt-BR" sz="3000" b="1" dirty="0">
                <a:solidFill>
                  <a:schemeClr val="tx1"/>
                </a:solidFill>
              </a:rPr>
              <a:t>5 CONSIDERAÇÕES FINAIS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pt-BR" sz="3000" b="1" dirty="0">
                <a:solidFill>
                  <a:schemeClr val="tx1"/>
                </a:solidFill>
              </a:rPr>
              <a:t>    REFERÊNCIAS</a:t>
            </a:r>
          </a:p>
          <a:p>
            <a:pPr algn="l">
              <a:defRPr/>
            </a:pPr>
            <a:r>
              <a:rPr lang="pt-BR" sz="2800" b="1" dirty="0">
                <a:solidFill>
                  <a:schemeClr val="tx1"/>
                </a:solidFill>
              </a:rPr>
              <a:t>      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322044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6787BF-9AB2-4D49-BF63-A7F4A231A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87500"/>
            <a:ext cx="8991600" cy="796925"/>
          </a:xfrm>
        </p:spPr>
        <p:txBody>
          <a:bodyPr>
            <a:normAutofit/>
          </a:bodyPr>
          <a:lstStyle/>
          <a:p>
            <a:r>
              <a:rPr lang="pt-BR" sz="3600" b="1" dirty="0"/>
              <a:t>1 INTRODUÇÃO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5AD75F-8D4F-488A-9B37-7291592BE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2501900"/>
            <a:ext cx="8305800" cy="388620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Principais informações da Introdução do trabalho.</a:t>
            </a:r>
          </a:p>
        </p:txBody>
      </p:sp>
    </p:spTree>
    <p:extLst>
      <p:ext uri="{BB962C8B-B14F-4D97-AF65-F5344CB8AC3E}">
        <p14:creationId xmlns:p14="http://schemas.microsoft.com/office/powerpoint/2010/main" val="1893905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6787BF-9AB2-4D49-BF63-A7F4A231A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87500"/>
            <a:ext cx="8991600" cy="796925"/>
          </a:xfrm>
        </p:spPr>
        <p:txBody>
          <a:bodyPr>
            <a:normAutofit/>
          </a:bodyPr>
          <a:lstStyle/>
          <a:p>
            <a:r>
              <a:rPr lang="pt-BR" sz="3600" b="1" dirty="0"/>
              <a:t>2 REFERENCIAL TEÓRICO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5AD75F-8D4F-488A-9B37-7291592BE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2501900"/>
            <a:ext cx="8305800" cy="388620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Principais informações do Referencial Teórico do trabalho.</a:t>
            </a:r>
          </a:p>
        </p:txBody>
      </p:sp>
    </p:spTree>
    <p:extLst>
      <p:ext uri="{BB962C8B-B14F-4D97-AF65-F5344CB8AC3E}">
        <p14:creationId xmlns:p14="http://schemas.microsoft.com/office/powerpoint/2010/main" val="674105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6787BF-9AB2-4D49-BF63-A7F4A231A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87500"/>
            <a:ext cx="8991600" cy="796925"/>
          </a:xfrm>
        </p:spPr>
        <p:txBody>
          <a:bodyPr>
            <a:normAutofit/>
          </a:bodyPr>
          <a:lstStyle/>
          <a:p>
            <a:r>
              <a:rPr lang="pt-BR" sz="3600" b="1" dirty="0"/>
              <a:t>3 METODOLOGIA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5AD75F-8D4F-488A-9B37-7291592BE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2501900"/>
            <a:ext cx="8305800" cy="388620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Principais informações da Metodologia utilizada no trabalho.</a:t>
            </a:r>
          </a:p>
        </p:txBody>
      </p:sp>
    </p:spTree>
    <p:extLst>
      <p:ext uri="{BB962C8B-B14F-4D97-AF65-F5344CB8AC3E}">
        <p14:creationId xmlns:p14="http://schemas.microsoft.com/office/powerpoint/2010/main" val="2711856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6787BF-9AB2-4D49-BF63-A7F4A231A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87500"/>
            <a:ext cx="8991600" cy="796925"/>
          </a:xfrm>
        </p:spPr>
        <p:txBody>
          <a:bodyPr>
            <a:normAutofit/>
          </a:bodyPr>
          <a:lstStyle/>
          <a:p>
            <a:r>
              <a:rPr lang="pt-BR" sz="3600" b="1" dirty="0"/>
              <a:t>4 ANÁLISE E DISCUSSÃO DOS RESULTADOS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5AD75F-8D4F-488A-9B37-7291592BE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2501900"/>
            <a:ext cx="8305800" cy="388620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Principais informações da Análise e Discussão dos Resultados do trabalho.</a:t>
            </a:r>
          </a:p>
        </p:txBody>
      </p:sp>
    </p:spTree>
    <p:extLst>
      <p:ext uri="{BB962C8B-B14F-4D97-AF65-F5344CB8AC3E}">
        <p14:creationId xmlns:p14="http://schemas.microsoft.com/office/powerpoint/2010/main" val="3756101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6787BF-9AB2-4D49-BF63-A7F4A231A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87500"/>
            <a:ext cx="8991600" cy="796925"/>
          </a:xfrm>
        </p:spPr>
        <p:txBody>
          <a:bodyPr>
            <a:normAutofit/>
          </a:bodyPr>
          <a:lstStyle/>
          <a:p>
            <a:r>
              <a:rPr lang="pt-BR" sz="3600" b="1" dirty="0"/>
              <a:t>5 CONSIDERAÇÕES FINAIS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5AD75F-8D4F-488A-9B37-7291592BE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2501900"/>
            <a:ext cx="8305800" cy="388620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Principais informações das Considerações Finais do trabalho.</a:t>
            </a:r>
          </a:p>
        </p:txBody>
      </p:sp>
    </p:spTree>
    <p:extLst>
      <p:ext uri="{BB962C8B-B14F-4D97-AF65-F5344CB8AC3E}">
        <p14:creationId xmlns:p14="http://schemas.microsoft.com/office/powerpoint/2010/main" val="3729085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6787BF-9AB2-4D49-BF63-A7F4A231A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87500"/>
            <a:ext cx="8991600" cy="796925"/>
          </a:xfrm>
        </p:spPr>
        <p:txBody>
          <a:bodyPr>
            <a:normAutofit/>
          </a:bodyPr>
          <a:lstStyle/>
          <a:p>
            <a:r>
              <a:rPr lang="pt-BR" sz="3600" b="1" dirty="0"/>
              <a:t>REFERÊNCIAS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5AD75F-8D4F-488A-9B37-7291592BE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2501900"/>
            <a:ext cx="8305800" cy="3886200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tx1"/>
                </a:solidFill>
              </a:rPr>
              <a:t>Listar as Referências utilizadas no trabalho.</a:t>
            </a:r>
          </a:p>
        </p:txBody>
      </p:sp>
    </p:spTree>
    <p:extLst>
      <p:ext uri="{BB962C8B-B14F-4D97-AF65-F5344CB8AC3E}">
        <p14:creationId xmlns:p14="http://schemas.microsoft.com/office/powerpoint/2010/main" val="319698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103</Words>
  <Application>Microsoft Office PowerPoint</Application>
  <PresentationFormat>Personalizar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Calibri</vt:lpstr>
      <vt:lpstr>Arial</vt:lpstr>
      <vt:lpstr>Office Theme</vt:lpstr>
      <vt:lpstr>TÍTULO DO TRABALHO</vt:lpstr>
      <vt:lpstr>APRESENTAÇÃO</vt:lpstr>
      <vt:lpstr>1 INTRODUÇÃO</vt:lpstr>
      <vt:lpstr>2 REFERENCIAL TEÓRICO</vt:lpstr>
      <vt:lpstr>3 METODOLOGIA</vt:lpstr>
      <vt:lpstr>4 ANÁLISE E DISCUSSÃO DOS RESULTADOS </vt:lpstr>
      <vt:lpstr>5 CONSIDERAÇÕES FINAIS</vt:lpstr>
      <vt:lpstr>REFERÊNCIAS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</dc:title>
  <cp:lastModifiedBy>f171bibli - Fatec Jales</cp:lastModifiedBy>
  <cp:revision>5</cp:revision>
  <dcterms:created xsi:type="dcterms:W3CDTF">2006-08-16T00:00:00Z</dcterms:created>
  <dcterms:modified xsi:type="dcterms:W3CDTF">2025-09-29T17:55:21Z</dcterms:modified>
  <dc:identifier>DAG0XqMHagE</dc:identifier>
</cp:coreProperties>
</file>