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8" r:id="rId2"/>
    <p:sldId id="259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9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78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E3F99-D12F-4954-A61D-F49FB68D10A3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5F320-5C10-46D6-873B-718ABBD49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611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53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97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4839"/>
            <a:ext cx="9144000" cy="1393161"/>
          </a:xfrm>
          <a:prstGeom prst="rect">
            <a:avLst/>
          </a:prstGeom>
        </p:spPr>
      </p:pic>
      <p:pic>
        <p:nvPicPr>
          <p:cNvPr id="7" name="Imagem 6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2485" y="5941789"/>
            <a:ext cx="2429029" cy="91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59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4839"/>
            <a:ext cx="9144000" cy="1393161"/>
          </a:xfrm>
          <a:prstGeom prst="rect">
            <a:avLst/>
          </a:prstGeom>
        </p:spPr>
      </p:pic>
      <p:pic>
        <p:nvPicPr>
          <p:cNvPr id="8" name="Imagem 7"/>
          <p:cNvPicPr/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2485" y="5941789"/>
            <a:ext cx="2429029" cy="91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404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0" y="548680"/>
            <a:ext cx="9144000" cy="7207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pt-BR" sz="1800" dirty="0" smtClean="0"/>
              <a:t>Nome do(s) aluno(s)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77467" y="16288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Título do Trabalho</a:t>
            </a:r>
            <a:endParaRPr lang="pt-BR" dirty="0" smtClean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139952" y="2924944"/>
            <a:ext cx="42973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Trabalho de Graduação apresentado à Faculdade de Tecnologia de Jales, como requisito parcial para obtenção do título de </a:t>
            </a:r>
            <a:r>
              <a:rPr lang="pt-BR" sz="16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Tecnólogo em </a:t>
            </a:r>
            <a:r>
              <a:rPr lang="pt-BR" sz="16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Análise e Desenvolvimento de Sistemas.</a:t>
            </a:r>
            <a:endParaRPr lang="pt-BR" sz="1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 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Orientador: Prof.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6425" y="4941168"/>
            <a:ext cx="9144000" cy="71913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>
                <a:latin typeface="+mn-lt"/>
                <a:cs typeface="+mn-cs"/>
              </a:rPr>
              <a:t>Jales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>
                <a:latin typeface="+mn-lt"/>
                <a:cs typeface="+mn-cs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0687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877272"/>
            <a:ext cx="1728192" cy="7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0575"/>
          </a:xfrm>
        </p:spPr>
        <p:txBody>
          <a:bodyPr/>
          <a:lstStyle/>
          <a:p>
            <a:pPr eaLnBrk="1" hangingPunct="1"/>
            <a:r>
              <a:rPr lang="pt-BR" dirty="0" smtClean="0"/>
              <a:t>Apresentação</a:t>
            </a: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903767" y="1484784"/>
            <a:ext cx="7772689" cy="44075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pt-BR" sz="1800" b="1" dirty="0" smtClean="0"/>
              <a:t>1 INTRODUÇÃO</a:t>
            </a:r>
          </a:p>
          <a:p>
            <a:pPr>
              <a:buFont typeface="Arial" charset="0"/>
              <a:buNone/>
            </a:pPr>
            <a:endParaRPr lang="pt-BR" sz="1200" b="1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2 REFERENCIAL TEÓRICO</a:t>
            </a:r>
          </a:p>
          <a:p>
            <a:pPr marL="0" indent="0">
              <a:buNone/>
            </a:pPr>
            <a:endParaRPr lang="pt-BR" sz="1200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3 METODOLOGIA</a:t>
            </a:r>
          </a:p>
          <a:p>
            <a:pPr>
              <a:buFont typeface="Arial" charset="0"/>
              <a:buNone/>
            </a:pPr>
            <a:endParaRPr lang="pt-BR" sz="1200" b="1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4 DESENVOLVIMENTO</a:t>
            </a:r>
          </a:p>
          <a:p>
            <a:pPr>
              <a:buFont typeface="Arial" charset="0"/>
              <a:buNone/>
            </a:pPr>
            <a:endParaRPr lang="pt-BR" sz="1200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5 RESULTADOS E/OU DISCUSSÕES</a:t>
            </a:r>
          </a:p>
          <a:p>
            <a:pPr>
              <a:buFont typeface="Arial" charset="0"/>
              <a:buNone/>
            </a:pPr>
            <a:endParaRPr lang="pt-BR" sz="1200" dirty="0"/>
          </a:p>
          <a:p>
            <a:pPr>
              <a:buNone/>
            </a:pPr>
            <a:r>
              <a:rPr lang="pt-BR" sz="1800" b="1" dirty="0" smtClean="0"/>
              <a:t>6 </a:t>
            </a:r>
            <a:r>
              <a:rPr lang="pt-BR" sz="1800" b="1" dirty="0"/>
              <a:t>CONCLUSÃO</a:t>
            </a:r>
          </a:p>
          <a:p>
            <a:pPr>
              <a:buFont typeface="Arial" charset="0"/>
              <a:buNone/>
            </a:pPr>
            <a:endParaRPr lang="pt-BR" sz="1800" dirty="0" smtClean="0"/>
          </a:p>
          <a:p>
            <a:pPr>
              <a:buFont typeface="Arial" charset="0"/>
              <a:buNone/>
            </a:pP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2618461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53</Words>
  <Application>Microsoft Office PowerPoint</Application>
  <PresentationFormat>Apresentação na tela (4:3)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Akio Zukeran</dc:creator>
  <cp:lastModifiedBy>Alexandre Bernardes</cp:lastModifiedBy>
  <cp:revision>23</cp:revision>
  <dcterms:created xsi:type="dcterms:W3CDTF">2013-10-10T17:31:52Z</dcterms:created>
  <dcterms:modified xsi:type="dcterms:W3CDTF">2019-11-13T20:51:59Z</dcterms:modified>
</cp:coreProperties>
</file>