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8" r:id="rId2"/>
    <p:sldId id="259" r:id="rId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19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78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316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E3F99-D12F-4954-A61D-F49FB68D10A3}" type="datetimeFigureOut">
              <a:rPr lang="pt-BR" smtClean="0"/>
              <a:t>13/11/2019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5F320-5C10-46D6-873B-718ABBD496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8611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D82F-4EDC-49F1-9B28-C237C8B75C57}" type="datetimeFigureOut">
              <a:rPr lang="pt-BR" smtClean="0"/>
              <a:t>13/11/2019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A9C17-C46A-4EA9-988B-65082669AA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6531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D82F-4EDC-49F1-9B28-C237C8B75C57}" type="datetimeFigureOut">
              <a:rPr lang="pt-BR" smtClean="0"/>
              <a:t>13/11/2019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A9C17-C46A-4EA9-988B-65082669AA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89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D82F-4EDC-49F1-9B28-C237C8B75C57}" type="datetimeFigureOut">
              <a:rPr lang="pt-BR" smtClean="0"/>
              <a:t>13/11/2019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A9C17-C46A-4EA9-988B-65082669AA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8973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D82F-4EDC-49F1-9B28-C237C8B75C57}" type="datetimeFigureOut">
              <a:rPr lang="pt-BR" smtClean="0"/>
              <a:t>13/11/2019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A9C17-C46A-4EA9-988B-65082669AAE1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64839"/>
            <a:ext cx="9144000" cy="1393161"/>
          </a:xfrm>
          <a:prstGeom prst="rect">
            <a:avLst/>
          </a:prstGeom>
        </p:spPr>
      </p:pic>
      <p:pic>
        <p:nvPicPr>
          <p:cNvPr id="7" name="Imagem 6"/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52485" y="5941789"/>
            <a:ext cx="2429029" cy="916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3595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0D82F-4EDC-49F1-9B28-C237C8B75C57}" type="datetimeFigureOut">
              <a:rPr lang="pt-BR" smtClean="0"/>
              <a:t>13/11/2019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A9C17-C46A-4EA9-988B-65082669AAE1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64839"/>
            <a:ext cx="9144000" cy="1393161"/>
          </a:xfrm>
          <a:prstGeom prst="rect">
            <a:avLst/>
          </a:prstGeom>
        </p:spPr>
      </p:pic>
      <p:pic>
        <p:nvPicPr>
          <p:cNvPr id="8" name="Imagem 7"/>
          <p:cNvPicPr/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52485" y="5941789"/>
            <a:ext cx="2429029" cy="916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404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/>
          <p:cNvSpPr txBox="1">
            <a:spLocks/>
          </p:cNvSpPr>
          <p:nvPr/>
        </p:nvSpPr>
        <p:spPr>
          <a:xfrm>
            <a:off x="0" y="548680"/>
            <a:ext cx="9144000" cy="720725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pt-BR" sz="1800" dirty="0" smtClean="0"/>
              <a:t>Nome do(s) aluno(s)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77467" y="16288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mtClean="0"/>
              <a:t>Título do Trabalho</a:t>
            </a:r>
            <a:endParaRPr lang="pt-BR" dirty="0" smtClean="0"/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139952" y="2924944"/>
            <a:ext cx="42973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Trabalho de Graduação apresentado à Faculdade de Tecnologia de Jales, como requisito parcial para obtenção do título de </a:t>
            </a:r>
            <a:r>
              <a:rPr lang="pt-BR" sz="1600" dirty="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Tecnólogo em </a:t>
            </a:r>
            <a:r>
              <a:rPr lang="pt-BR" sz="1600" dirty="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Análise e Desenvolvimento de Sistemas.</a:t>
            </a:r>
            <a:endParaRPr lang="pt-BR" sz="1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  <a:p>
            <a:pPr algn="just"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 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Orientador: Prof.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16425" y="4941168"/>
            <a:ext cx="9144000" cy="71913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dirty="0">
                <a:latin typeface="+mn-lt"/>
                <a:cs typeface="+mn-cs"/>
              </a:rPr>
              <a:t>Jales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dirty="0">
                <a:latin typeface="+mn-lt"/>
                <a:cs typeface="+mn-cs"/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2506873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877272"/>
            <a:ext cx="1728192" cy="7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90575"/>
          </a:xfrm>
        </p:spPr>
        <p:txBody>
          <a:bodyPr/>
          <a:lstStyle/>
          <a:p>
            <a:pPr eaLnBrk="1" hangingPunct="1"/>
            <a:r>
              <a:rPr lang="pt-BR" dirty="0" smtClean="0"/>
              <a:t>Apresentação</a:t>
            </a: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903767" y="1484784"/>
            <a:ext cx="7772689" cy="440755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pt-BR" sz="1800" b="1" dirty="0" smtClean="0"/>
              <a:t>1 INTRODUÇÃO</a:t>
            </a:r>
          </a:p>
          <a:p>
            <a:pPr>
              <a:buFont typeface="Arial" charset="0"/>
              <a:buNone/>
            </a:pPr>
            <a:endParaRPr lang="pt-BR" sz="1200" b="1" dirty="0" smtClean="0"/>
          </a:p>
          <a:p>
            <a:pPr>
              <a:buFont typeface="Arial" charset="0"/>
              <a:buNone/>
            </a:pPr>
            <a:r>
              <a:rPr lang="pt-BR" sz="1800" b="1" dirty="0" smtClean="0"/>
              <a:t>2 REFERENCIAL TEÓRICO</a:t>
            </a:r>
          </a:p>
          <a:p>
            <a:pPr marL="0" indent="0">
              <a:buNone/>
            </a:pPr>
            <a:endParaRPr lang="pt-BR" sz="1200" dirty="0" smtClean="0"/>
          </a:p>
          <a:p>
            <a:pPr>
              <a:buFont typeface="Arial" charset="0"/>
              <a:buNone/>
            </a:pPr>
            <a:r>
              <a:rPr lang="pt-BR" sz="1800" b="1" dirty="0" smtClean="0"/>
              <a:t>3 METODOLOGIA</a:t>
            </a:r>
          </a:p>
          <a:p>
            <a:pPr>
              <a:buFont typeface="Arial" charset="0"/>
              <a:buNone/>
            </a:pPr>
            <a:endParaRPr lang="pt-BR" sz="1200" b="1" dirty="0" smtClean="0"/>
          </a:p>
          <a:p>
            <a:pPr>
              <a:buFont typeface="Arial" charset="0"/>
              <a:buNone/>
            </a:pPr>
            <a:r>
              <a:rPr lang="pt-BR" sz="1800" b="1" dirty="0" smtClean="0"/>
              <a:t>4 DISCUSSÕES</a:t>
            </a:r>
            <a:endParaRPr lang="pt-BR" sz="1800" b="1" dirty="0" smtClean="0"/>
          </a:p>
          <a:p>
            <a:pPr>
              <a:buFont typeface="Arial" charset="0"/>
              <a:buNone/>
            </a:pPr>
            <a:endParaRPr lang="pt-BR" sz="1200" dirty="0"/>
          </a:p>
          <a:p>
            <a:pPr>
              <a:buFont typeface="Arial" charset="0"/>
              <a:buNone/>
            </a:pPr>
            <a:endParaRPr lang="pt-BR" sz="1800" dirty="0" smtClean="0"/>
          </a:p>
          <a:p>
            <a:pPr>
              <a:buFont typeface="Arial" charset="0"/>
              <a:buNone/>
            </a:pPr>
            <a:endParaRPr lang="pt-BR" sz="1800" dirty="0" smtClean="0"/>
          </a:p>
        </p:txBody>
      </p:sp>
    </p:spTree>
    <p:extLst>
      <p:ext uri="{BB962C8B-B14F-4D97-AF65-F5344CB8AC3E}">
        <p14:creationId xmlns:p14="http://schemas.microsoft.com/office/powerpoint/2010/main" val="2618461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47</Words>
  <Application>Microsoft Office PowerPoint</Application>
  <PresentationFormat>Apresentação na tela (4:3)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do Office</vt:lpstr>
      <vt:lpstr>Apresentação do PowerPoint</vt:lpstr>
      <vt:lpstr>Apresentação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Victor Akio Zukeran</dc:creator>
  <cp:lastModifiedBy>Alexandre Bernardes</cp:lastModifiedBy>
  <cp:revision>23</cp:revision>
  <dcterms:created xsi:type="dcterms:W3CDTF">2013-10-10T17:31:52Z</dcterms:created>
  <dcterms:modified xsi:type="dcterms:W3CDTF">2019-11-13T20:54:09Z</dcterms:modified>
</cp:coreProperties>
</file>